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5" r:id="rId7"/>
    <p:sldId id="261" r:id="rId8"/>
    <p:sldId id="264" r:id="rId9"/>
    <p:sldId id="258" r:id="rId10"/>
    <p:sldId id="262" r:id="rId11"/>
    <p:sldId id="263" r:id="rId12"/>
    <p:sldId id="266" r:id="rId13"/>
    <p:sldId id="26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F310F7-A301-425E-A343-72DC30EC15A5}" v="53" dt="2021-04-27T23:27:45.3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ia Wagner" userId="ac48baaa-3502-403d-bb82-8a6d856759e4" providerId="ADAL" clId="{BAF310F7-A301-425E-A343-72DC30EC15A5}"/>
    <pc:docChg chg="undo custSel addSld delSld modSld">
      <pc:chgData name="Sonia Wagner" userId="ac48baaa-3502-403d-bb82-8a6d856759e4" providerId="ADAL" clId="{BAF310F7-A301-425E-A343-72DC30EC15A5}" dt="2021-04-27T23:29:27.774" v="5762" actId="12"/>
      <pc:docMkLst>
        <pc:docMk/>
      </pc:docMkLst>
      <pc:sldChg chg="modSp mod">
        <pc:chgData name="Sonia Wagner" userId="ac48baaa-3502-403d-bb82-8a6d856759e4" providerId="ADAL" clId="{BAF310F7-A301-425E-A343-72DC30EC15A5}" dt="2021-04-26T00:48:17.287" v="2277" actId="6549"/>
        <pc:sldMkLst>
          <pc:docMk/>
          <pc:sldMk cId="2817741037" sldId="256"/>
        </pc:sldMkLst>
        <pc:spChg chg="mod">
          <ac:chgData name="Sonia Wagner" userId="ac48baaa-3502-403d-bb82-8a6d856759e4" providerId="ADAL" clId="{BAF310F7-A301-425E-A343-72DC30EC15A5}" dt="2021-04-26T00:48:17.287" v="2277" actId="6549"/>
          <ac:spMkLst>
            <pc:docMk/>
            <pc:sldMk cId="2817741037" sldId="256"/>
            <ac:spMk id="3" creationId="{F276BEE6-5E0D-41A2-BFBE-11CBAA710A38}"/>
          </ac:spMkLst>
        </pc:spChg>
      </pc:sldChg>
      <pc:sldChg chg="addSp delSp modSp mod">
        <pc:chgData name="Sonia Wagner" userId="ac48baaa-3502-403d-bb82-8a6d856759e4" providerId="ADAL" clId="{BAF310F7-A301-425E-A343-72DC30EC15A5}" dt="2021-04-27T23:19:46.374" v="5674" actId="20577"/>
        <pc:sldMkLst>
          <pc:docMk/>
          <pc:sldMk cId="1264300302" sldId="257"/>
        </pc:sldMkLst>
        <pc:spChg chg="mod">
          <ac:chgData name="Sonia Wagner" userId="ac48baaa-3502-403d-bb82-8a6d856759e4" providerId="ADAL" clId="{BAF310F7-A301-425E-A343-72DC30EC15A5}" dt="2021-04-25T23:59:39.921" v="676" actId="1076"/>
          <ac:spMkLst>
            <pc:docMk/>
            <pc:sldMk cId="1264300302" sldId="257"/>
            <ac:spMk id="2" creationId="{F7F2FE0B-49FC-49EE-8D05-12887AE5E674}"/>
          </ac:spMkLst>
        </pc:spChg>
        <pc:spChg chg="mod">
          <ac:chgData name="Sonia Wagner" userId="ac48baaa-3502-403d-bb82-8a6d856759e4" providerId="ADAL" clId="{BAF310F7-A301-425E-A343-72DC30EC15A5}" dt="2021-04-27T23:19:46.374" v="5674" actId="20577"/>
          <ac:spMkLst>
            <pc:docMk/>
            <pc:sldMk cId="1264300302" sldId="257"/>
            <ac:spMk id="3" creationId="{F276BEE6-5E0D-41A2-BFBE-11CBAA710A38}"/>
          </ac:spMkLst>
        </pc:spChg>
        <pc:spChg chg="add del mod">
          <ac:chgData name="Sonia Wagner" userId="ac48baaa-3502-403d-bb82-8a6d856759e4" providerId="ADAL" clId="{BAF310F7-A301-425E-A343-72DC30EC15A5}" dt="2021-04-25T23:58:19.975" v="549"/>
          <ac:spMkLst>
            <pc:docMk/>
            <pc:sldMk cId="1264300302" sldId="257"/>
            <ac:spMk id="8" creationId="{08D66026-A856-46B8-927A-A0F1EC069395}"/>
          </ac:spMkLst>
        </pc:spChg>
        <pc:spChg chg="add del mod">
          <ac:chgData name="Sonia Wagner" userId="ac48baaa-3502-403d-bb82-8a6d856759e4" providerId="ADAL" clId="{BAF310F7-A301-425E-A343-72DC30EC15A5}" dt="2021-04-25T23:58:17.515" v="545"/>
          <ac:spMkLst>
            <pc:docMk/>
            <pc:sldMk cId="1264300302" sldId="257"/>
            <ac:spMk id="9" creationId="{C387BA87-4C8C-44FF-A702-3E4ACC8EA086}"/>
          </ac:spMkLst>
        </pc:spChg>
        <pc:spChg chg="add del mod">
          <ac:chgData name="Sonia Wagner" userId="ac48baaa-3502-403d-bb82-8a6d856759e4" providerId="ADAL" clId="{BAF310F7-A301-425E-A343-72DC30EC15A5}" dt="2021-04-27T23:18:37.039" v="5592" actId="478"/>
          <ac:spMkLst>
            <pc:docMk/>
            <pc:sldMk cId="1264300302" sldId="257"/>
            <ac:spMk id="10" creationId="{EF876E4A-ED20-4D97-93AE-91F09BB1758C}"/>
          </ac:spMkLst>
        </pc:spChg>
        <pc:picChg chg="add del">
          <ac:chgData name="Sonia Wagner" userId="ac48baaa-3502-403d-bb82-8a6d856759e4" providerId="ADAL" clId="{BAF310F7-A301-425E-A343-72DC30EC15A5}" dt="2021-04-25T23:51:05.853" v="262" actId="478"/>
          <ac:picMkLst>
            <pc:docMk/>
            <pc:sldMk cId="1264300302" sldId="257"/>
            <ac:picMk id="5" creationId="{EC75C7C9-856E-4689-99BE-558AB08293C7}"/>
          </ac:picMkLst>
        </pc:picChg>
        <pc:picChg chg="add mod">
          <ac:chgData name="Sonia Wagner" userId="ac48baaa-3502-403d-bb82-8a6d856759e4" providerId="ADAL" clId="{BAF310F7-A301-425E-A343-72DC30EC15A5}" dt="2021-04-26T00:50:06.797" v="2304" actId="1076"/>
          <ac:picMkLst>
            <pc:docMk/>
            <pc:sldMk cId="1264300302" sldId="257"/>
            <ac:picMk id="7" creationId="{C3073B3B-A7CE-4AEF-9BB7-934D64CE4E55}"/>
          </ac:picMkLst>
        </pc:picChg>
      </pc:sldChg>
      <pc:sldChg chg="addSp modSp mod">
        <pc:chgData name="Sonia Wagner" userId="ac48baaa-3502-403d-bb82-8a6d856759e4" providerId="ADAL" clId="{BAF310F7-A301-425E-A343-72DC30EC15A5}" dt="2021-04-27T23:26:15.450" v="5746" actId="14100"/>
        <pc:sldMkLst>
          <pc:docMk/>
          <pc:sldMk cId="1806342412" sldId="258"/>
        </pc:sldMkLst>
        <pc:spChg chg="mod">
          <ac:chgData name="Sonia Wagner" userId="ac48baaa-3502-403d-bb82-8a6d856759e4" providerId="ADAL" clId="{BAF310F7-A301-425E-A343-72DC30EC15A5}" dt="2021-04-27T23:26:10.936" v="5745" actId="1076"/>
          <ac:spMkLst>
            <pc:docMk/>
            <pc:sldMk cId="1806342412" sldId="258"/>
            <ac:spMk id="2" creationId="{F7F2FE0B-49FC-49EE-8D05-12887AE5E674}"/>
          </ac:spMkLst>
        </pc:spChg>
        <pc:spChg chg="mod">
          <ac:chgData name="Sonia Wagner" userId="ac48baaa-3502-403d-bb82-8a6d856759e4" providerId="ADAL" clId="{BAF310F7-A301-425E-A343-72DC30EC15A5}" dt="2021-04-27T23:26:15.450" v="5746" actId="14100"/>
          <ac:spMkLst>
            <pc:docMk/>
            <pc:sldMk cId="1806342412" sldId="258"/>
            <ac:spMk id="3" creationId="{F276BEE6-5E0D-41A2-BFBE-11CBAA710A38}"/>
          </ac:spMkLst>
        </pc:spChg>
        <pc:spChg chg="mod">
          <ac:chgData name="Sonia Wagner" userId="ac48baaa-3502-403d-bb82-8a6d856759e4" providerId="ADAL" clId="{BAF310F7-A301-425E-A343-72DC30EC15A5}" dt="2021-04-27T23:26:05.229" v="5744" actId="1076"/>
          <ac:spMkLst>
            <pc:docMk/>
            <pc:sldMk cId="1806342412" sldId="258"/>
            <ac:spMk id="4" creationId="{B1D264D4-5B89-4036-B366-915A70B9829D}"/>
          </ac:spMkLst>
        </pc:spChg>
        <pc:spChg chg="add mod">
          <ac:chgData name="Sonia Wagner" userId="ac48baaa-3502-403d-bb82-8a6d856759e4" providerId="ADAL" clId="{BAF310F7-A301-425E-A343-72DC30EC15A5}" dt="2021-04-27T23:24:51.972" v="5728" actId="27636"/>
          <ac:spMkLst>
            <pc:docMk/>
            <pc:sldMk cId="1806342412" sldId="258"/>
            <ac:spMk id="5" creationId="{9A435628-14C1-40C7-9E0F-618057FE710D}"/>
          </ac:spMkLst>
        </pc:spChg>
      </pc:sldChg>
      <pc:sldChg chg="addSp modSp del mod">
        <pc:chgData name="Sonia Wagner" userId="ac48baaa-3502-403d-bb82-8a6d856759e4" providerId="ADAL" clId="{BAF310F7-A301-425E-A343-72DC30EC15A5}" dt="2021-04-26T03:46:13.367" v="5519" actId="47"/>
        <pc:sldMkLst>
          <pc:docMk/>
          <pc:sldMk cId="2650837154" sldId="259"/>
        </pc:sldMkLst>
        <pc:spChg chg="mod">
          <ac:chgData name="Sonia Wagner" userId="ac48baaa-3502-403d-bb82-8a6d856759e4" providerId="ADAL" clId="{BAF310F7-A301-425E-A343-72DC30EC15A5}" dt="2021-04-26T03:24:03.282" v="4902" actId="6549"/>
          <ac:spMkLst>
            <pc:docMk/>
            <pc:sldMk cId="2650837154" sldId="259"/>
            <ac:spMk id="3" creationId="{F276BEE6-5E0D-41A2-BFBE-11CBAA710A38}"/>
          </ac:spMkLst>
        </pc:spChg>
        <pc:spChg chg="add mod">
          <ac:chgData name="Sonia Wagner" userId="ac48baaa-3502-403d-bb82-8a6d856759e4" providerId="ADAL" clId="{BAF310F7-A301-425E-A343-72DC30EC15A5}" dt="2021-04-26T03:43:55.540" v="5470" actId="21"/>
          <ac:spMkLst>
            <pc:docMk/>
            <pc:sldMk cId="2650837154" sldId="259"/>
            <ac:spMk id="4" creationId="{329208ED-C3F0-4B18-8575-AACFC834976B}"/>
          </ac:spMkLst>
        </pc:spChg>
      </pc:sldChg>
      <pc:sldChg chg="modSp mod">
        <pc:chgData name="Sonia Wagner" userId="ac48baaa-3502-403d-bb82-8a6d856759e4" providerId="ADAL" clId="{BAF310F7-A301-425E-A343-72DC30EC15A5}" dt="2021-04-26T03:28:30.626" v="5038" actId="1076"/>
        <pc:sldMkLst>
          <pc:docMk/>
          <pc:sldMk cId="3797548981" sldId="260"/>
        </pc:sldMkLst>
        <pc:spChg chg="mod">
          <ac:chgData name="Sonia Wagner" userId="ac48baaa-3502-403d-bb82-8a6d856759e4" providerId="ADAL" clId="{BAF310F7-A301-425E-A343-72DC30EC15A5}" dt="2021-04-26T03:28:30.626" v="5038" actId="1076"/>
          <ac:spMkLst>
            <pc:docMk/>
            <pc:sldMk cId="3797548981" sldId="260"/>
            <ac:spMk id="3" creationId="{F276BEE6-5E0D-41A2-BFBE-11CBAA710A38}"/>
          </ac:spMkLst>
        </pc:spChg>
      </pc:sldChg>
      <pc:sldChg chg="delSp modSp add mod">
        <pc:chgData name="Sonia Wagner" userId="ac48baaa-3502-403d-bb82-8a6d856759e4" providerId="ADAL" clId="{BAF310F7-A301-425E-A343-72DC30EC15A5}" dt="2021-04-27T23:24:03.920" v="5723" actId="120"/>
        <pc:sldMkLst>
          <pc:docMk/>
          <pc:sldMk cId="2896960455" sldId="261"/>
        </pc:sldMkLst>
        <pc:spChg chg="mod">
          <ac:chgData name="Sonia Wagner" userId="ac48baaa-3502-403d-bb82-8a6d856759e4" providerId="ADAL" clId="{BAF310F7-A301-425E-A343-72DC30EC15A5}" dt="2021-04-27T23:03:23.330" v="5535" actId="14100"/>
          <ac:spMkLst>
            <pc:docMk/>
            <pc:sldMk cId="2896960455" sldId="261"/>
            <ac:spMk id="2" creationId="{F7F2FE0B-49FC-49EE-8D05-12887AE5E674}"/>
          </ac:spMkLst>
        </pc:spChg>
        <pc:spChg chg="mod">
          <ac:chgData name="Sonia Wagner" userId="ac48baaa-3502-403d-bb82-8a6d856759e4" providerId="ADAL" clId="{BAF310F7-A301-425E-A343-72DC30EC15A5}" dt="2021-04-27T23:24:03.920" v="5723" actId="120"/>
          <ac:spMkLst>
            <pc:docMk/>
            <pc:sldMk cId="2896960455" sldId="261"/>
            <ac:spMk id="3" creationId="{F276BEE6-5E0D-41A2-BFBE-11CBAA710A38}"/>
          </ac:spMkLst>
        </pc:spChg>
        <pc:spChg chg="del mod">
          <ac:chgData name="Sonia Wagner" userId="ac48baaa-3502-403d-bb82-8a6d856759e4" providerId="ADAL" clId="{BAF310F7-A301-425E-A343-72DC30EC15A5}" dt="2021-04-26T00:49:20.581" v="2279" actId="478"/>
          <ac:spMkLst>
            <pc:docMk/>
            <pc:sldMk cId="2896960455" sldId="261"/>
            <ac:spMk id="10" creationId="{EF876E4A-ED20-4D97-93AE-91F09BB1758C}"/>
          </ac:spMkLst>
        </pc:spChg>
        <pc:picChg chg="del">
          <ac:chgData name="Sonia Wagner" userId="ac48baaa-3502-403d-bb82-8a6d856759e4" providerId="ADAL" clId="{BAF310F7-A301-425E-A343-72DC30EC15A5}" dt="2021-04-26T00:25:42.285" v="1503" actId="478"/>
          <ac:picMkLst>
            <pc:docMk/>
            <pc:sldMk cId="2896960455" sldId="261"/>
            <ac:picMk id="7" creationId="{C3073B3B-A7CE-4AEF-9BB7-934D64CE4E55}"/>
          </ac:picMkLst>
        </pc:picChg>
      </pc:sldChg>
      <pc:sldChg chg="addSp modSp add mod">
        <pc:chgData name="Sonia Wagner" userId="ac48baaa-3502-403d-bb82-8a6d856759e4" providerId="ADAL" clId="{BAF310F7-A301-425E-A343-72DC30EC15A5}" dt="2021-04-27T23:26:57.016" v="5754" actId="255"/>
        <pc:sldMkLst>
          <pc:docMk/>
          <pc:sldMk cId="920466814" sldId="262"/>
        </pc:sldMkLst>
        <pc:spChg chg="mod">
          <ac:chgData name="Sonia Wagner" userId="ac48baaa-3502-403d-bb82-8a6d856759e4" providerId="ADAL" clId="{BAF310F7-A301-425E-A343-72DC30EC15A5}" dt="2021-04-27T23:26:33.023" v="5749" actId="14100"/>
          <ac:spMkLst>
            <pc:docMk/>
            <pc:sldMk cId="920466814" sldId="262"/>
            <ac:spMk id="2" creationId="{F7F2FE0B-49FC-49EE-8D05-12887AE5E674}"/>
          </ac:spMkLst>
        </pc:spChg>
        <pc:spChg chg="mod">
          <ac:chgData name="Sonia Wagner" userId="ac48baaa-3502-403d-bb82-8a6d856759e4" providerId="ADAL" clId="{BAF310F7-A301-425E-A343-72DC30EC15A5}" dt="2021-04-27T23:26:57.016" v="5754" actId="255"/>
          <ac:spMkLst>
            <pc:docMk/>
            <pc:sldMk cId="920466814" sldId="262"/>
            <ac:spMk id="3" creationId="{F276BEE6-5E0D-41A2-BFBE-11CBAA710A38}"/>
          </ac:spMkLst>
        </pc:spChg>
        <pc:spChg chg="mod">
          <ac:chgData name="Sonia Wagner" userId="ac48baaa-3502-403d-bb82-8a6d856759e4" providerId="ADAL" clId="{BAF310F7-A301-425E-A343-72DC30EC15A5}" dt="2021-04-26T03:28:56.500" v="5041" actId="113"/>
          <ac:spMkLst>
            <pc:docMk/>
            <pc:sldMk cId="920466814" sldId="262"/>
            <ac:spMk id="4" creationId="{B1D264D4-5B89-4036-B366-915A70B9829D}"/>
          </ac:spMkLst>
        </pc:spChg>
        <pc:spChg chg="add mod">
          <ac:chgData name="Sonia Wagner" userId="ac48baaa-3502-403d-bb82-8a6d856759e4" providerId="ADAL" clId="{BAF310F7-A301-425E-A343-72DC30EC15A5}" dt="2021-04-26T03:13:10.024" v="4059" actId="207"/>
          <ac:spMkLst>
            <pc:docMk/>
            <pc:sldMk cId="920466814" sldId="262"/>
            <ac:spMk id="5" creationId="{D0B52B88-9789-4FC1-A6C5-C5AC0CDF943F}"/>
          </ac:spMkLst>
        </pc:spChg>
      </pc:sldChg>
      <pc:sldChg chg="modSp new mod">
        <pc:chgData name="Sonia Wagner" userId="ac48baaa-3502-403d-bb82-8a6d856759e4" providerId="ADAL" clId="{BAF310F7-A301-425E-A343-72DC30EC15A5}" dt="2021-04-27T23:27:56.227" v="5757" actId="27636"/>
        <pc:sldMkLst>
          <pc:docMk/>
          <pc:sldMk cId="1516104769" sldId="263"/>
        </pc:sldMkLst>
        <pc:spChg chg="mod">
          <ac:chgData name="Sonia Wagner" userId="ac48baaa-3502-403d-bb82-8a6d856759e4" providerId="ADAL" clId="{BAF310F7-A301-425E-A343-72DC30EC15A5}" dt="2021-04-26T03:43:23.508" v="5468" actId="255"/>
          <ac:spMkLst>
            <pc:docMk/>
            <pc:sldMk cId="1516104769" sldId="263"/>
            <ac:spMk id="2" creationId="{8B1C7EE4-0BCA-4A3D-AB20-9509476AFEC3}"/>
          </ac:spMkLst>
        </pc:spChg>
        <pc:spChg chg="mod">
          <ac:chgData name="Sonia Wagner" userId="ac48baaa-3502-403d-bb82-8a6d856759e4" providerId="ADAL" clId="{BAF310F7-A301-425E-A343-72DC30EC15A5}" dt="2021-04-27T23:27:56.227" v="5757" actId="27636"/>
          <ac:spMkLst>
            <pc:docMk/>
            <pc:sldMk cId="1516104769" sldId="263"/>
            <ac:spMk id="3" creationId="{C61032FF-6EE0-48C6-81D4-0F71334FA345}"/>
          </ac:spMkLst>
        </pc:spChg>
      </pc:sldChg>
      <pc:sldChg chg="modSp add mod modAnim">
        <pc:chgData name="Sonia Wagner" userId="ac48baaa-3502-403d-bb82-8a6d856759e4" providerId="ADAL" clId="{BAF310F7-A301-425E-A343-72DC30EC15A5}" dt="2021-04-27T23:23:47.527" v="5720" actId="120"/>
        <pc:sldMkLst>
          <pc:docMk/>
          <pc:sldMk cId="3462791031" sldId="264"/>
        </pc:sldMkLst>
        <pc:spChg chg="mod">
          <ac:chgData name="Sonia Wagner" userId="ac48baaa-3502-403d-bb82-8a6d856759e4" providerId="ADAL" clId="{BAF310F7-A301-425E-A343-72DC30EC15A5}" dt="2021-04-27T23:03:41.094" v="5551" actId="14100"/>
          <ac:spMkLst>
            <pc:docMk/>
            <pc:sldMk cId="3462791031" sldId="264"/>
            <ac:spMk id="2" creationId="{F7F2FE0B-49FC-49EE-8D05-12887AE5E674}"/>
          </ac:spMkLst>
        </pc:spChg>
        <pc:spChg chg="mod">
          <ac:chgData name="Sonia Wagner" userId="ac48baaa-3502-403d-bb82-8a6d856759e4" providerId="ADAL" clId="{BAF310F7-A301-425E-A343-72DC30EC15A5}" dt="2021-04-27T23:23:47.527" v="5720" actId="120"/>
          <ac:spMkLst>
            <pc:docMk/>
            <pc:sldMk cId="3462791031" sldId="264"/>
            <ac:spMk id="3" creationId="{F276BEE6-5E0D-41A2-BFBE-11CBAA710A38}"/>
          </ac:spMkLst>
        </pc:spChg>
      </pc:sldChg>
      <pc:sldChg chg="addSp delSp modSp add mod">
        <pc:chgData name="Sonia Wagner" userId="ac48baaa-3502-403d-bb82-8a6d856759e4" providerId="ADAL" clId="{BAF310F7-A301-425E-A343-72DC30EC15A5}" dt="2021-04-27T23:24:43.680" v="5726"/>
        <pc:sldMkLst>
          <pc:docMk/>
          <pc:sldMk cId="900501889" sldId="265"/>
        </pc:sldMkLst>
        <pc:spChg chg="del mod">
          <ac:chgData name="Sonia Wagner" userId="ac48baaa-3502-403d-bb82-8a6d856759e4" providerId="ADAL" clId="{BAF310F7-A301-425E-A343-72DC30EC15A5}" dt="2021-04-27T23:15:43.433" v="5567" actId="478"/>
          <ac:spMkLst>
            <pc:docMk/>
            <pc:sldMk cId="900501889" sldId="265"/>
            <ac:spMk id="3" creationId="{F276BEE6-5E0D-41A2-BFBE-11CBAA710A38}"/>
          </ac:spMkLst>
        </pc:spChg>
        <pc:spChg chg="add del mod">
          <ac:chgData name="Sonia Wagner" userId="ac48baaa-3502-403d-bb82-8a6d856759e4" providerId="ADAL" clId="{BAF310F7-A301-425E-A343-72DC30EC15A5}" dt="2021-04-27T23:18:24.959" v="5590" actId="478"/>
          <ac:spMkLst>
            <pc:docMk/>
            <pc:sldMk cId="900501889" sldId="265"/>
            <ac:spMk id="5" creationId="{CA66E332-031C-466B-A26E-3475D60A8DB1}"/>
          </ac:spMkLst>
        </pc:spChg>
        <pc:spChg chg="add del">
          <ac:chgData name="Sonia Wagner" userId="ac48baaa-3502-403d-bb82-8a6d856759e4" providerId="ADAL" clId="{BAF310F7-A301-425E-A343-72DC30EC15A5}" dt="2021-04-27T23:24:30.668" v="5725" actId="22"/>
          <ac:spMkLst>
            <pc:docMk/>
            <pc:sldMk cId="900501889" sldId="265"/>
            <ac:spMk id="9" creationId="{2DB358CD-F602-432F-B677-A2C20F28B61E}"/>
          </ac:spMkLst>
        </pc:spChg>
        <pc:spChg chg="mod">
          <ac:chgData name="Sonia Wagner" userId="ac48baaa-3502-403d-bb82-8a6d856759e4" providerId="ADAL" clId="{BAF310F7-A301-425E-A343-72DC30EC15A5}" dt="2021-04-27T23:17:04.655" v="5589" actId="255"/>
          <ac:spMkLst>
            <pc:docMk/>
            <pc:sldMk cId="900501889" sldId="265"/>
            <ac:spMk id="10" creationId="{EF876E4A-ED20-4D97-93AE-91F09BB1758C}"/>
          </ac:spMkLst>
        </pc:spChg>
        <pc:spChg chg="add mod">
          <ac:chgData name="Sonia Wagner" userId="ac48baaa-3502-403d-bb82-8a6d856759e4" providerId="ADAL" clId="{BAF310F7-A301-425E-A343-72DC30EC15A5}" dt="2021-04-27T23:24:43.680" v="5726"/>
          <ac:spMkLst>
            <pc:docMk/>
            <pc:sldMk cId="900501889" sldId="265"/>
            <ac:spMk id="11" creationId="{EE8208FC-0EE1-40C7-84E8-7898C09FD0D5}"/>
          </ac:spMkLst>
        </pc:spChg>
        <pc:picChg chg="del">
          <ac:chgData name="Sonia Wagner" userId="ac48baaa-3502-403d-bb82-8a6d856759e4" providerId="ADAL" clId="{BAF310F7-A301-425E-A343-72DC30EC15A5}" dt="2021-04-27T23:15:28.261" v="5565" actId="478"/>
          <ac:picMkLst>
            <pc:docMk/>
            <pc:sldMk cId="900501889" sldId="265"/>
            <ac:picMk id="7" creationId="{C3073B3B-A7CE-4AEF-9BB7-934D64CE4E55}"/>
          </ac:picMkLst>
        </pc:picChg>
      </pc:sldChg>
      <pc:sldChg chg="modSp add mod">
        <pc:chgData name="Sonia Wagner" userId="ac48baaa-3502-403d-bb82-8a6d856759e4" providerId="ADAL" clId="{BAF310F7-A301-425E-A343-72DC30EC15A5}" dt="2021-04-27T23:29:27.774" v="5762" actId="12"/>
        <pc:sldMkLst>
          <pc:docMk/>
          <pc:sldMk cId="1756965420" sldId="266"/>
        </pc:sldMkLst>
        <pc:spChg chg="mod">
          <ac:chgData name="Sonia Wagner" userId="ac48baaa-3502-403d-bb82-8a6d856759e4" providerId="ADAL" clId="{BAF310F7-A301-425E-A343-72DC30EC15A5}" dt="2021-04-27T23:29:27.774" v="5762" actId="12"/>
          <ac:spMkLst>
            <pc:docMk/>
            <pc:sldMk cId="1756965420" sldId="266"/>
            <ac:spMk id="3" creationId="{C61032FF-6EE0-48C6-81D4-0F71334FA345}"/>
          </ac:spMkLst>
        </pc:spChg>
      </pc:sldChg>
    </pc:docChg>
  </pc:docChgLst>
  <pc:docChgLst>
    <pc:chgData name="Sonia Wagner" userId="S::sonia@pcafamilies.org.au::ac48baaa-3502-403d-bb82-8a6d856759e4" providerId="AD" clId="Web-{1D675C3D-C6DD-98B9-A1A8-BDF0A847380A}"/>
    <pc:docChg chg="modSld">
      <pc:chgData name="Sonia Wagner" userId="S::sonia@pcafamilies.org.au::ac48baaa-3502-403d-bb82-8a6d856759e4" providerId="AD" clId="Web-{1D675C3D-C6DD-98B9-A1A8-BDF0A847380A}" dt="2021-04-26T06:37:27.725" v="0" actId="20577"/>
      <pc:docMkLst>
        <pc:docMk/>
      </pc:docMkLst>
      <pc:sldChg chg="modSp">
        <pc:chgData name="Sonia Wagner" userId="S::sonia@pcafamilies.org.au::ac48baaa-3502-403d-bb82-8a6d856759e4" providerId="AD" clId="Web-{1D675C3D-C6DD-98B9-A1A8-BDF0A847380A}" dt="2021-04-26T06:37:27.725" v="0" actId="20577"/>
        <pc:sldMkLst>
          <pc:docMk/>
          <pc:sldMk cId="920466814" sldId="262"/>
        </pc:sldMkLst>
        <pc:spChg chg="mod">
          <ac:chgData name="Sonia Wagner" userId="S::sonia@pcafamilies.org.au::ac48baaa-3502-403d-bb82-8a6d856759e4" providerId="AD" clId="Web-{1D675C3D-C6DD-98B9-A1A8-BDF0A847380A}" dt="2021-04-26T06:37:27.725" v="0" actId="20577"/>
          <ac:spMkLst>
            <pc:docMk/>
            <pc:sldMk cId="920466814" sldId="262"/>
            <ac:spMk id="4" creationId="{B1D264D4-5B89-4036-B366-915A70B982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4/28/2021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aisingchildren.net.au/school-age/behaviour/bullying/school-bullying-helping" TargetMode="External"/><Relationship Id="rId2" Type="http://schemas.openxmlformats.org/officeDocument/2006/relationships/hyperlink" Target="https://headspace.org.au/search/SearchForm?Search=bully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GxOJnGrDLk" TargetMode="External"/><Relationship Id="rId5" Type="http://schemas.openxmlformats.org/officeDocument/2006/relationships/hyperlink" Target="http://www.icannetwork.online/" TargetMode="External"/><Relationship Id="rId4" Type="http://schemas.openxmlformats.org/officeDocument/2006/relationships/hyperlink" Target="https://www.esafety.gov.au/parents/webina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ducation.vic.gov.au/about/programs/bullystoppers/Pages/what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vic.gov.au/about/programs/bullystoppers/Pages/what.asp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.vic.gov.au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vic.gov.au/about/programs/bullystoppers/Pages/signs.asp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dspot.com.au/parenting/child/child-development/how-to-raise-kids-to-be-good-friends/news-story/2e745a9386a5ca1d36ac0b6abe92cd01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toasted+tv+how+to+be+an+upstander&amp;docid=608037300408298509&amp;mid=6A44E42E6F5BA5C0091B6A44E42E6F5BA5C0091B&amp;view=detail&amp;FORM=VIR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aisingchildren.net.au/school-age/behaviour/bullying/your-child-bullying#what-to-do-about-your-child-bullying-nav-titl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aisingchildren.net.au/school-age/behaviour/bullying/your-child-bullying#what-to-do-about-your-child-bullying-nav-tit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Bullying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15162"/>
          </a:xfrm>
        </p:spPr>
        <p:txBody>
          <a:bodyPr>
            <a:normAutofit/>
          </a:bodyPr>
          <a:lstStyle/>
          <a:p>
            <a:r>
              <a:rPr lang="en-AU"/>
              <a:t>Click and Connect PCA Families</a:t>
            </a:r>
          </a:p>
          <a:p>
            <a:r>
              <a:rPr lang="en-AU"/>
              <a:t>Presented by Liz Powell and Sonia Wagner 28 April 2021</a:t>
            </a:r>
          </a:p>
        </p:txBody>
      </p:sp>
    </p:spTree>
    <p:extLst>
      <p:ext uri="{BB962C8B-B14F-4D97-AF65-F5344CB8AC3E}">
        <p14:creationId xmlns:p14="http://schemas.microsoft.com/office/powerpoint/2010/main" val="2817741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16529" y="1147289"/>
            <a:ext cx="6265470" cy="3574765"/>
          </a:xfrm>
        </p:spPr>
        <p:txBody>
          <a:bodyPr>
            <a:normAutofit/>
          </a:bodyPr>
          <a:lstStyle/>
          <a:p>
            <a:r>
              <a:rPr lang="en-AU" sz="200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Headspace Bullying Help</a:t>
            </a:r>
            <a:endParaRPr lang="en-AU" sz="2000">
              <a:solidFill>
                <a:schemeClr val="bg1"/>
              </a:solidFill>
            </a:endParaRPr>
          </a:p>
          <a:p>
            <a:r>
              <a:rPr lang="en-GB" sz="200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Raising Children Network for Bullies or Bullied</a:t>
            </a:r>
            <a:endParaRPr lang="en-AU" sz="2000">
              <a:solidFill>
                <a:schemeClr val="bg1"/>
              </a:solidFill>
            </a:endParaRPr>
          </a:p>
          <a:p>
            <a:r>
              <a:rPr lang="en-GB" sz="20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Webinars for parents and carers | </a:t>
            </a:r>
            <a:r>
              <a:rPr lang="en-GB" sz="2000" err="1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eSafety</a:t>
            </a:r>
            <a:r>
              <a:rPr lang="en-GB" sz="200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Commissioner</a:t>
            </a:r>
            <a:r>
              <a:rPr lang="en-GB" sz="2000">
                <a:solidFill>
                  <a:schemeClr val="bg1"/>
                </a:solidFill>
              </a:rPr>
              <a:t> </a:t>
            </a:r>
            <a:r>
              <a:rPr lang="en-GB" sz="1600"/>
              <a:t>(setting up controls on devices, online image based abuse)</a:t>
            </a:r>
          </a:p>
          <a:p>
            <a:r>
              <a:rPr lang="en-GB" sz="200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www.icannetwork.online</a:t>
            </a:r>
            <a:r>
              <a:rPr lang="en-GB" sz="2000">
                <a:solidFill>
                  <a:schemeClr val="bg1"/>
                </a:solidFill>
              </a:rPr>
              <a:t> </a:t>
            </a:r>
            <a:r>
              <a:rPr lang="en-GB" sz="1600"/>
              <a:t>(support for autistic students) </a:t>
            </a:r>
          </a:p>
          <a:p>
            <a:r>
              <a:rPr lang="en-GB" sz="200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Kids Helpline Call Getting Help from Counsellors - An Example</a:t>
            </a:r>
            <a:endParaRPr lang="en-GB" sz="2000">
              <a:solidFill>
                <a:schemeClr val="bg1"/>
              </a:solidFill>
            </a:endParaRPr>
          </a:p>
          <a:p>
            <a:endParaRPr lang="en-GB" sz="2000"/>
          </a:p>
          <a:p>
            <a:endParaRPr lang="en-GB" sz="2000"/>
          </a:p>
          <a:p>
            <a:endParaRPr lang="en-GB" sz="2000"/>
          </a:p>
          <a:p>
            <a:endParaRPr lang="en-AU" sz="2000"/>
          </a:p>
        </p:txBody>
      </p:sp>
    </p:spTree>
    <p:extLst>
      <p:ext uri="{BB962C8B-B14F-4D97-AF65-F5344CB8AC3E}">
        <p14:creationId xmlns:p14="http://schemas.microsoft.com/office/powerpoint/2010/main" val="379754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986" y="5496675"/>
            <a:ext cx="4482089" cy="2332234"/>
          </a:xfrm>
        </p:spPr>
        <p:txBody>
          <a:bodyPr/>
          <a:lstStyle/>
          <a:p>
            <a:r>
              <a:rPr lang="en-GB" sz="1200" b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What is bullying? (education.vic.gov.au)</a:t>
            </a: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/>
            </a:br>
            <a:r>
              <a:rPr lang="en-AU"/>
              <a:t>What is it?</a:t>
            </a:r>
            <a:br>
              <a:rPr lang="en-AU" sz="5400">
                <a:latin typeface="Bahnschrift Condensed" panose="020B0502040204020203" pitchFamily="34" charset="0"/>
                <a:cs typeface="Aldhabi" panose="020B0604020202020204" pitchFamily="2" charset="-78"/>
              </a:rPr>
            </a:br>
            <a:br>
              <a:rPr lang="en-AU"/>
            </a:b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4937" y="369061"/>
            <a:ext cx="6226174" cy="4264583"/>
          </a:xfrm>
        </p:spPr>
        <p:txBody>
          <a:bodyPr>
            <a:normAutofit/>
          </a:bodyPr>
          <a:lstStyle/>
          <a:p>
            <a:r>
              <a:rPr lang="en-AU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Bullying</a:t>
            </a:r>
            <a:r>
              <a:rPr lang="en-AU" sz="3600" dirty="0">
                <a:latin typeface="Segoe UI" panose="020B0502040204020203" pitchFamily="34" charset="0"/>
                <a:cs typeface="Segoe UI" panose="020B0502040204020203" pitchFamily="34" charset="0"/>
              </a:rPr>
              <a:t> involves </a:t>
            </a:r>
            <a:r>
              <a:rPr lang="en-AU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intent</a:t>
            </a:r>
            <a:r>
              <a:rPr lang="en-AU" sz="3600" dirty="0">
                <a:latin typeface="Segoe UI" panose="020B0502040204020203" pitchFamily="34" charset="0"/>
                <a:cs typeface="Segoe UI" panose="020B0502040204020203" pitchFamily="34" charset="0"/>
              </a:rPr>
              <a:t> to hurt or intimidate and is </a:t>
            </a:r>
            <a:r>
              <a:rPr lang="en-AU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ongoing</a:t>
            </a:r>
            <a:r>
              <a:rPr lang="en-AU" sz="3600" dirty="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AU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deliberate</a:t>
            </a:r>
            <a:r>
              <a:rPr lang="en-AU" sz="3600" dirty="0">
                <a:latin typeface="Segoe UI" panose="020B0502040204020203" pitchFamily="34" charset="0"/>
                <a:cs typeface="Segoe UI" panose="020B0502040204020203" pitchFamily="34" charset="0"/>
              </a:rPr>
              <a:t> verbal, physical or social behaviour (online or offline) that causes </a:t>
            </a:r>
            <a:r>
              <a:rPr lang="en-AU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harm</a:t>
            </a:r>
            <a:r>
              <a:rPr lang="en-AU" sz="36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endParaRPr lang="en-AU" dirty="0"/>
          </a:p>
          <a:p>
            <a:r>
              <a:rPr lang="en-AU" dirty="0"/>
              <a:t>Banter vs Bullying vs Online Hate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073B3B-A7CE-4AEF-9BB7-934D64CE4E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86" y="796784"/>
            <a:ext cx="3589965" cy="264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0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986" y="5496675"/>
            <a:ext cx="4482089" cy="2332234"/>
          </a:xfrm>
        </p:spPr>
        <p:txBody>
          <a:bodyPr/>
          <a:lstStyle/>
          <a:p>
            <a:r>
              <a:rPr lang="en-GB" sz="1200" b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What is bullying? (education.vic.gov.au)</a:t>
            </a: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/>
            </a:br>
            <a:r>
              <a:rPr lang="en-AU"/>
              <a:t>What is it?</a:t>
            </a:r>
            <a:br>
              <a:rPr lang="en-AU" sz="5400">
                <a:latin typeface="Bahnschrift Condensed" panose="020B0502040204020203" pitchFamily="34" charset="0"/>
                <a:cs typeface="Aldhabi" panose="020B0604020202020204" pitchFamily="2" charset="-78"/>
              </a:rPr>
            </a:br>
            <a:br>
              <a:rPr lang="en-AU"/>
            </a:br>
            <a:endParaRPr lang="en-AU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F876E4A-ED20-4D97-93AE-91F09BB1758C}"/>
              </a:ext>
            </a:extLst>
          </p:cNvPr>
          <p:cNvSpPr txBox="1">
            <a:spLocks/>
          </p:cNvSpPr>
          <p:nvPr/>
        </p:nvSpPr>
        <p:spPr>
          <a:xfrm>
            <a:off x="1038688" y="506027"/>
            <a:ext cx="10697592" cy="4668408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AU" sz="3600" dirty="0">
                <a:latin typeface="Bahnschrift Condensed" panose="020B0502040204020203" pitchFamily="34" charset="0"/>
                <a:cs typeface="Aldhabi" panose="020B0604020202020204" pitchFamily="2" charset="-78"/>
              </a:rPr>
              <a:t>Threats 	Violence 	</a:t>
            </a:r>
            <a:r>
              <a:rPr lang="en-AU" sz="3600" dirty="0" err="1">
                <a:latin typeface="Bahnschrift Condensed" panose="020B0502040204020203" pitchFamily="34" charset="0"/>
                <a:cs typeface="Aldhabi" panose="020B0604020202020204" pitchFamily="2" charset="-78"/>
              </a:rPr>
              <a:t>DeliberateExclusion</a:t>
            </a:r>
            <a:r>
              <a:rPr lang="en-AU" sz="3600" dirty="0">
                <a:latin typeface="Bahnschrift Condensed" panose="020B0502040204020203" pitchFamily="34" charset="0"/>
                <a:cs typeface="Aldhabi" panose="020B0604020202020204" pitchFamily="2" charset="-78"/>
              </a:rPr>
              <a:t> 	</a:t>
            </a:r>
            <a:r>
              <a:rPr lang="en-AU" sz="3600" dirty="0" err="1">
                <a:latin typeface="Bahnschrift Condensed" panose="020B0502040204020203" pitchFamily="34" charset="0"/>
                <a:cs typeface="Aldhabi" panose="020B0604020202020204" pitchFamily="2" charset="-78"/>
              </a:rPr>
              <a:t>SpreadingRumours</a:t>
            </a:r>
            <a:r>
              <a:rPr lang="en-AU" sz="3600" dirty="0">
                <a:latin typeface="Bahnschrift Condensed" panose="020B0502040204020203" pitchFamily="34" charset="0"/>
                <a:cs typeface="Aldhabi" panose="020B0604020202020204" pitchFamily="2" charset="-78"/>
              </a:rPr>
              <a:t> </a:t>
            </a:r>
          </a:p>
          <a:p>
            <a:r>
              <a:rPr lang="en-AU" sz="3600" dirty="0" err="1">
                <a:latin typeface="Bahnschrift Condensed" panose="020B0502040204020203" pitchFamily="34" charset="0"/>
                <a:cs typeface="Aldhabi" panose="020B0604020202020204" pitchFamily="2" charset="-78"/>
              </a:rPr>
              <a:t>NameCalling</a:t>
            </a:r>
            <a:r>
              <a:rPr lang="en-AU" sz="3600" dirty="0">
                <a:latin typeface="Bahnschrift Condensed" panose="020B0502040204020203" pitchFamily="34" charset="0"/>
                <a:cs typeface="Aldhabi" panose="020B0604020202020204" pitchFamily="2" charset="-78"/>
              </a:rPr>
              <a:t> 	Insults 	Stealing 	</a:t>
            </a:r>
            <a:r>
              <a:rPr lang="en-AU" sz="3600" dirty="0" err="1">
                <a:latin typeface="Bahnschrift Condensed" panose="020B0502040204020203" pitchFamily="34" charset="0"/>
                <a:cs typeface="Aldhabi" panose="020B0604020202020204" pitchFamily="2" charset="-78"/>
              </a:rPr>
              <a:t>DamagingOthersBelongings</a:t>
            </a:r>
            <a:r>
              <a:rPr lang="en-AU" sz="3600" dirty="0">
                <a:latin typeface="Bahnschrift Condensed" panose="020B0502040204020203" pitchFamily="34" charset="0"/>
                <a:cs typeface="Aldhabi" panose="020B0604020202020204" pitchFamily="2" charset="-78"/>
              </a:rPr>
              <a:t> </a:t>
            </a:r>
            <a:r>
              <a:rPr lang="en-AU" sz="3600" dirty="0" err="1">
                <a:latin typeface="Bahnschrift Condensed" panose="020B0502040204020203" pitchFamily="34" charset="0"/>
                <a:cs typeface="Aldhabi" panose="020B0604020202020204" pitchFamily="2" charset="-78"/>
              </a:rPr>
              <a:t>PhysicallyHurtingSomeone</a:t>
            </a:r>
            <a:r>
              <a:rPr lang="en-AU" sz="3600" dirty="0">
                <a:latin typeface="Bahnschrift Condensed" panose="020B0502040204020203" pitchFamily="34" charset="0"/>
                <a:cs typeface="Aldhabi" panose="020B0604020202020204" pitchFamily="2" charset="-78"/>
              </a:rPr>
              <a:t>	 	</a:t>
            </a:r>
            <a:r>
              <a:rPr lang="en-AU" sz="3600" dirty="0" err="1">
                <a:latin typeface="Bahnschrift Condensed" panose="020B0502040204020203" pitchFamily="34" charset="0"/>
                <a:cs typeface="Aldhabi" panose="020B0604020202020204" pitchFamily="2" charset="-78"/>
              </a:rPr>
              <a:t>RacistHomophobicTransphobic</a:t>
            </a:r>
            <a:endParaRPr lang="en-AU" sz="3600" dirty="0">
              <a:latin typeface="Bahnschrift Condensed" panose="020B0502040204020203" pitchFamily="34" charset="0"/>
              <a:cs typeface="Aldhabi" panose="020B0604020202020204" pitchFamily="2" charset="-78"/>
            </a:endParaRPr>
          </a:p>
          <a:p>
            <a:br>
              <a:rPr lang="en-AU" dirty="0">
                <a:latin typeface="Bahnschrift Condensed" panose="020B0502040204020203" pitchFamily="34" charset="0"/>
                <a:cs typeface="Aldhabi" panose="020B0604020202020204" pitchFamily="2" charset="-78"/>
              </a:rPr>
            </a:br>
            <a:br>
              <a:rPr lang="en-AU" dirty="0"/>
            </a:br>
            <a:endParaRPr lang="en-AU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E8208FC-0EE1-40C7-84E8-7898C09FD0D5}"/>
              </a:ext>
            </a:extLst>
          </p:cNvPr>
          <p:cNvSpPr txBox="1">
            <a:spLocks/>
          </p:cNvSpPr>
          <p:nvPr/>
        </p:nvSpPr>
        <p:spPr>
          <a:xfrm>
            <a:off x="4837951" y="4946891"/>
            <a:ext cx="7096873" cy="1800876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2000" dirty="0">
              <a:latin typeface="Segoe UI" panose="020B0502040204020203" pitchFamily="34" charset="0"/>
            </a:endParaRPr>
          </a:p>
          <a:p>
            <a:r>
              <a:rPr lang="en-AU" sz="3600" b="0" i="0" dirty="0">
                <a:effectLst/>
                <a:latin typeface="Segoe UI" panose="020B0502040204020203" pitchFamily="34" charset="0"/>
              </a:rPr>
              <a:t>Bullying is serious. It can result in depression, anxiety and suicidal thoughts</a:t>
            </a:r>
            <a:endParaRPr lang="en-AU" sz="3600" dirty="0"/>
          </a:p>
          <a:p>
            <a:endParaRPr lang="da-DK" sz="3500" dirty="0">
              <a:latin typeface="Segoe UI" panose="020B0502040204020203" pitchFamily="34" charset="0"/>
            </a:endParaRPr>
          </a:p>
          <a:p>
            <a:endParaRPr lang="en-AU" dirty="0">
              <a:latin typeface="Segoe UI" panose="020B0502040204020203" pitchFamily="34" charset="0"/>
            </a:endParaRP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0501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986" y="5496675"/>
            <a:ext cx="9096818" cy="2332234"/>
          </a:xfrm>
        </p:spPr>
        <p:txBody>
          <a:bodyPr/>
          <a:lstStyle/>
          <a:p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dirty="0"/>
            </a:br>
            <a:r>
              <a:rPr lang="en-AU" dirty="0"/>
              <a:t>Warning Signs (at home)</a:t>
            </a:r>
            <a:br>
              <a:rPr lang="en-AU" sz="5400" dirty="0">
                <a:latin typeface="Bahnschrift Condensed" panose="020B0502040204020203" pitchFamily="34" charset="0"/>
                <a:cs typeface="Aldhabi" panose="020B0604020202020204" pitchFamily="2" charset="-78"/>
              </a:rPr>
            </a:br>
            <a:br>
              <a:rPr lang="en-AU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357" y="461638"/>
            <a:ext cx="10742145" cy="4560429"/>
          </a:xfrm>
        </p:spPr>
        <p:txBody>
          <a:bodyPr>
            <a:normAutofit lnSpcReduction="10000"/>
          </a:bodyPr>
          <a:lstStyle/>
          <a:p>
            <a:r>
              <a:rPr lang="en-AU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Warning Signs In Your Child (at home):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sleeping in, not getting out of bed, trouble sleeping, change in sleep or eating patterns,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school refusal</a:t>
            </a: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change in route to school or frightened of walking,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arrive home hungry,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frequent tears anger mood swings or anxiety,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stomach aches or pains</a:t>
            </a: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missing clothing or damaged clothing, asking for pocket money or extra food,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unwilling to discuss or secretive with their online communication,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suicidal</a:t>
            </a: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, helpless or powerless, self harming.</a:t>
            </a:r>
            <a:endParaRPr lang="en-AU" sz="18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AU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www.education.vic.gov.au</a:t>
            </a:r>
            <a:endParaRPr lang="en-A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6960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986" y="5496675"/>
            <a:ext cx="10277548" cy="2332234"/>
          </a:xfrm>
        </p:spPr>
        <p:txBody>
          <a:bodyPr/>
          <a:lstStyle/>
          <a:p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200" dirty="0"/>
            </a:br>
            <a:r>
              <a:rPr lang="en-AU" dirty="0"/>
              <a:t>Warning Signs (at school)</a:t>
            </a:r>
            <a:br>
              <a:rPr lang="en-AU" sz="5400" dirty="0">
                <a:latin typeface="Bahnschrift Condensed" panose="020B0502040204020203" pitchFamily="34" charset="0"/>
                <a:cs typeface="Aldhabi" panose="020B0604020202020204" pitchFamily="2" charset="-78"/>
              </a:rPr>
            </a:br>
            <a:br>
              <a:rPr lang="en-AU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987" y="372862"/>
            <a:ext cx="10712554" cy="4234650"/>
          </a:xfrm>
        </p:spPr>
        <p:txBody>
          <a:bodyPr>
            <a:normAutofit/>
          </a:bodyPr>
          <a:lstStyle/>
          <a:p>
            <a:r>
              <a:rPr lang="en-AU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Warning Signs in Your Child (at school)</a:t>
            </a:r>
            <a:r>
              <a:rPr lang="en-AU" sz="24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aggressive or unreasonable, getting in fights, unexplained cuts scratches or bruises,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missing or damaged belongings,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refusing to talk,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falling school grades</a:t>
            </a: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alone or excluded from friends,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change in ability to speak up in class</a:t>
            </a: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appear insecure or frightened, 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frequent target for teasing or ridicule. </a:t>
            </a:r>
          </a:p>
          <a:p>
            <a:r>
              <a:rPr lang="en-AU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www.education.viuc.gov.au</a:t>
            </a:r>
            <a:endParaRPr lang="en-A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6279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038" y="4840540"/>
            <a:ext cx="5285999" cy="961143"/>
          </a:xfrm>
        </p:spPr>
        <p:txBody>
          <a:bodyPr/>
          <a:lstStyle/>
          <a:p>
            <a:r>
              <a:rPr lang="en-AU" sz="4400" dirty="0"/>
              <a:t>Responding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35" y="514905"/>
            <a:ext cx="10952443" cy="4967428"/>
          </a:xfrm>
        </p:spPr>
        <p:txBody>
          <a:bodyPr>
            <a:normAutofit/>
          </a:bodyPr>
          <a:lstStyle/>
          <a:p>
            <a:r>
              <a:rPr lang="da-DK" sz="2400" b="1" dirty="0">
                <a:latin typeface="Segoe UI" panose="020B0502040204020203" pitchFamily="34" charset="0"/>
              </a:rPr>
              <a:t>As a Parent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</a:rPr>
              <a:t>Acknowledge, o</a:t>
            </a:r>
            <a:r>
              <a:rPr lang="da-DK" sz="1800" b="0" i="0" dirty="0">
                <a:effectLst/>
                <a:latin typeface="Segoe UI" panose="020B0502040204020203" pitchFamily="34" charset="0"/>
              </a:rPr>
              <a:t>ffer comfort, empathy and support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</a:rPr>
              <a:t>Stay strong and calm, no anger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b="0" i="0" dirty="0">
                <a:effectLst/>
                <a:latin typeface="Segoe UI" panose="020B0502040204020203" pitchFamily="34" charset="0"/>
              </a:rPr>
              <a:t>Reiteerate its not their fault and its not ok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</a:rPr>
              <a:t>Come up with a plan </a:t>
            </a:r>
            <a:r>
              <a:rPr lang="da-DK" sz="1800" b="1" dirty="0">
                <a:latin typeface="Segoe UI" panose="020B0502040204020203" pitchFamily="34" charset="0"/>
              </a:rPr>
              <a:t>together</a:t>
            </a:r>
            <a:r>
              <a:rPr lang="da-DK" sz="1800" dirty="0">
                <a:latin typeface="Segoe UI" panose="020B0502040204020203" pitchFamily="34" charset="0"/>
              </a:rPr>
              <a:t> about talking to the school and let the school know.</a:t>
            </a:r>
            <a:r>
              <a:rPr lang="en-AU" sz="1800" dirty="0"/>
              <a:t> Make a time to discuss with the school, ask for policies or handouts on bullying, make a plan with the school</a:t>
            </a:r>
            <a:endParaRPr lang="da-DK" sz="1800" dirty="0">
              <a:latin typeface="Segoe UI" panose="020B0502040204020203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</a:rPr>
              <a:t>If you see warning signs, yet they wont talk about it, try a news post or TV show and ask them have they seen that happen at school or experience that before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</a:rPr>
              <a:t>Find ways to build their friendships and make them feel good: clubs, sports, siblings, neighbours </a:t>
            </a:r>
          </a:p>
          <a:p>
            <a:endParaRPr lang="da-DK" sz="3500" b="0" i="0" dirty="0">
              <a:effectLst/>
              <a:latin typeface="Segoe UI" panose="020B0502040204020203" pitchFamily="34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1D264D4-5B89-4036-B366-915A70B9829D}"/>
              </a:ext>
            </a:extLst>
          </p:cNvPr>
          <p:cNvSpPr txBox="1">
            <a:spLocks/>
          </p:cNvSpPr>
          <p:nvPr/>
        </p:nvSpPr>
        <p:spPr>
          <a:xfrm>
            <a:off x="630038" y="5354757"/>
            <a:ext cx="4305299" cy="152058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2000" dirty="0">
              <a:latin typeface="Segoe UI" panose="020B0502040204020203" pitchFamily="34" charset="0"/>
            </a:endParaRPr>
          </a:p>
          <a:p>
            <a:r>
              <a:rPr lang="da-DK" sz="2000" dirty="0">
                <a:latin typeface="Segoe UI" panose="020B0502040204020203" pitchFamily="34" charset="0"/>
                <a:hlinkClick r:id="rId2" tooltip="https://www.kidspot.com.au/parenting/child/child-development/how-to-raise-kids-to-be-good-friends/news-story/2e745a9386a5ca1d36ac0b6abe92cd01"/>
              </a:rPr>
              <a:t>Kidspot Bullying Video (1 min)</a:t>
            </a:r>
            <a:endParaRPr lang="da-DK" sz="2000" dirty="0">
              <a:latin typeface="Segoe UI" panose="020B0502040204020203" pitchFamily="34" charset="0"/>
            </a:endParaRPr>
          </a:p>
          <a:p>
            <a:endParaRPr lang="da-DK" sz="3500" dirty="0">
              <a:latin typeface="Segoe UI" panose="020B0502040204020203" pitchFamily="34" charset="0"/>
            </a:endParaRPr>
          </a:p>
          <a:p>
            <a:endParaRPr lang="en-AU" dirty="0">
              <a:latin typeface="Segoe UI" panose="020B0502040204020203" pitchFamily="34" charset="0"/>
            </a:endParaRPr>
          </a:p>
          <a:p>
            <a:endParaRPr lang="en-AU" dirty="0"/>
          </a:p>
          <a:p>
            <a:endParaRPr lang="en-AU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A435628-14C1-40C7-9E0F-618057FE710D}"/>
              </a:ext>
            </a:extLst>
          </p:cNvPr>
          <p:cNvSpPr txBox="1">
            <a:spLocks/>
          </p:cNvSpPr>
          <p:nvPr/>
        </p:nvSpPr>
        <p:spPr>
          <a:xfrm>
            <a:off x="4837951" y="4946891"/>
            <a:ext cx="7096873" cy="1800876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2000" dirty="0">
              <a:latin typeface="Segoe UI" panose="020B0502040204020203" pitchFamily="34" charset="0"/>
            </a:endParaRPr>
          </a:p>
          <a:p>
            <a:endParaRPr lang="da-DK" sz="3500" dirty="0">
              <a:latin typeface="Segoe UI" panose="020B0502040204020203" pitchFamily="34" charset="0"/>
            </a:endParaRPr>
          </a:p>
          <a:p>
            <a:endParaRPr lang="en-AU" dirty="0">
              <a:latin typeface="Segoe UI" panose="020B0502040204020203" pitchFamily="34" charset="0"/>
            </a:endParaRP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634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FE0B-49FC-49EE-8D05-12887AE5E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273" y="5239928"/>
            <a:ext cx="4394446" cy="934510"/>
          </a:xfrm>
        </p:spPr>
        <p:txBody>
          <a:bodyPr/>
          <a:lstStyle/>
          <a:p>
            <a:r>
              <a:rPr lang="en-AU" sz="4400" dirty="0"/>
              <a:t>Responding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76BEE6-5E0D-41A2-BFBE-11CBAA71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272" y="236943"/>
            <a:ext cx="11365187" cy="4563429"/>
          </a:xfrm>
        </p:spPr>
        <p:txBody>
          <a:bodyPr>
            <a:normAutofit/>
          </a:bodyPr>
          <a:lstStyle/>
          <a:p>
            <a:r>
              <a:rPr lang="da-DK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As a Child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  <a:cs typeface="Segoe UI" panose="020B0502040204020203" pitchFamily="34" charset="0"/>
              </a:rPr>
              <a:t>Dont be a bystander: Call it out, get help, report it, block online, screenshot evidence, support your friend, check privacy settings</a:t>
            </a:r>
            <a:endParaRPr lang="en-A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GB" sz="1800" dirty="0">
                <a:latin typeface="Segoe UI" panose="020B0502040204020203" pitchFamily="34" charset="0"/>
                <a:cs typeface="Segoe UI" panose="020B050204020402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Kids Helpline Toasted TV Upstander Example</a:t>
            </a:r>
            <a:endParaRPr lang="en-GB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  <a:cs typeface="Segoe UI" panose="020B0502040204020203" pitchFamily="34" charset="0"/>
              </a:rPr>
              <a:t>Dont fight back: avoid the bully or use a buddy system, act brave and ignore it, tell them to stop and walk away, practice looking brave in the mirror, avoid risky spaces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  <a:cs typeface="Segoe UI" panose="020B0502040204020203" pitchFamily="34" charset="0"/>
              </a:rPr>
              <a:t>Dont show your upset or laught it off: it gives them power, practice cool down strategies (count to 10, write down your thoughts, deep breathing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da-DK" sz="1800" dirty="0">
                <a:latin typeface="Segoe UI" panose="020B0502040204020203" pitchFamily="34" charset="0"/>
                <a:cs typeface="Segoe UI" panose="020B0502040204020203" pitchFamily="34" charset="0"/>
              </a:rPr>
              <a:t>Tell an adult: teachers, parents, friends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If you’re the </a:t>
            </a:r>
            <a:r>
              <a:rPr lang="en-AU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bully</a:t>
            </a:r>
            <a:r>
              <a:rPr lang="en-AU" sz="1800" dirty="0">
                <a:latin typeface="Segoe UI" panose="020B0502040204020203" pitchFamily="34" charset="0"/>
                <a:cs typeface="Segoe UI" panose="020B0502040204020203" pitchFamily="34" charset="0"/>
              </a:rPr>
              <a:t>: Say sorry, delete online content, think about others and get support for yourself.</a:t>
            </a:r>
          </a:p>
          <a:p>
            <a:pPr marL="800100" lvl="1" indent="-342900" algn="l">
              <a:buFont typeface="Wingdings" panose="05000000000000000000" pitchFamily="2" charset="2"/>
              <a:buChar char="Ø"/>
            </a:pPr>
            <a:endParaRPr lang="en-A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da-DK" sz="2000" dirty="0">
              <a:solidFill>
                <a:srgbClr val="7030A0"/>
              </a:solidFill>
              <a:latin typeface="Segoe UI" panose="020B0502040204020203" pitchFamily="34" charset="0"/>
            </a:endParaRPr>
          </a:p>
          <a:p>
            <a:endParaRPr lang="da-DK" sz="2000" dirty="0">
              <a:solidFill>
                <a:srgbClr val="7030A0"/>
              </a:solidFill>
              <a:latin typeface="Segoe UI" panose="020B0502040204020203" pitchFamily="34" charset="0"/>
            </a:endParaRPr>
          </a:p>
          <a:p>
            <a:endParaRPr lang="da-DK" sz="3500" b="0" i="0" dirty="0">
              <a:effectLst/>
              <a:latin typeface="Segoe UI" panose="020B0502040204020203" pitchFamily="34" charset="0"/>
            </a:endParaRPr>
          </a:p>
          <a:p>
            <a:endParaRPr lang="en-AU" b="0" i="0" dirty="0">
              <a:effectLst/>
              <a:latin typeface="Segoe UI" panose="020B0502040204020203" pitchFamily="34" charset="0"/>
            </a:endParaRP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1D264D4-5B89-4036-B366-915A70B9829D}"/>
              </a:ext>
            </a:extLst>
          </p:cNvPr>
          <p:cNvSpPr txBox="1">
            <a:spLocks/>
          </p:cNvSpPr>
          <p:nvPr/>
        </p:nvSpPr>
        <p:spPr>
          <a:xfrm>
            <a:off x="257176" y="4946891"/>
            <a:ext cx="4305299" cy="152058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sz="2000">
              <a:latin typeface="Segoe UI" panose="020B0502040204020203" pitchFamily="34" charset="0"/>
            </a:endParaRPr>
          </a:p>
          <a:p>
            <a:endParaRPr lang="da-DK" sz="2000" dirty="0">
              <a:latin typeface="Segoe UI" panose="020B0502040204020203" pitchFamily="34" charset="0"/>
              <a:cs typeface="Segoe UI"/>
            </a:endParaRPr>
          </a:p>
          <a:p>
            <a:endParaRPr lang="da-DK" sz="3500">
              <a:latin typeface="Segoe UI" panose="020B0502040204020203" pitchFamily="34" charset="0"/>
            </a:endParaRPr>
          </a:p>
          <a:p>
            <a:endParaRPr lang="en-AU">
              <a:latin typeface="Segoe UI" panose="020B0502040204020203" pitchFamily="34" charset="0"/>
            </a:endParaRPr>
          </a:p>
          <a:p>
            <a:endParaRPr lang="en-AU"/>
          </a:p>
          <a:p>
            <a:endParaRPr lang="en-AU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0B52B88-9789-4FC1-A6C5-C5AC0CDF943F}"/>
              </a:ext>
            </a:extLst>
          </p:cNvPr>
          <p:cNvSpPr txBox="1">
            <a:spLocks/>
          </p:cNvSpPr>
          <p:nvPr/>
        </p:nvSpPr>
        <p:spPr>
          <a:xfrm>
            <a:off x="5165011" y="5361228"/>
            <a:ext cx="6895726" cy="232645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2000">
                <a:latin typeface="Segoe UI" panose="020B0502040204020203" pitchFamily="34" charset="0"/>
              </a:rPr>
              <a:t>Apps that can help: Breathe (ReachOt), MoodKit (CBT), Worry Time (ReachOut), Smiling Mind, MindShift, iMoodJournal, The Check-in (Beyond Blue)</a:t>
            </a:r>
          </a:p>
          <a:p>
            <a:endParaRPr lang="da-DK" sz="2000">
              <a:solidFill>
                <a:srgbClr val="7030A0"/>
              </a:solidFill>
              <a:latin typeface="Segoe UI" panose="020B0502040204020203" pitchFamily="34" charset="0"/>
            </a:endParaRPr>
          </a:p>
          <a:p>
            <a:endParaRPr lang="da-DK" sz="3500">
              <a:latin typeface="Segoe UI" panose="020B0502040204020203" pitchFamily="34" charset="0"/>
            </a:endParaRPr>
          </a:p>
          <a:p>
            <a:endParaRPr lang="en-AU">
              <a:latin typeface="Segoe UI" panose="020B0502040204020203" pitchFamily="34" charset="0"/>
            </a:endParaRPr>
          </a:p>
          <a:p>
            <a:endParaRPr lang="en-AU"/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46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7EE4-0BCA-4A3D-AB20-9509476A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92814"/>
            <a:ext cx="10571998" cy="1510105"/>
          </a:xfrm>
        </p:spPr>
        <p:txBody>
          <a:bodyPr/>
          <a:lstStyle/>
          <a:p>
            <a:r>
              <a:rPr lang="en-AU"/>
              <a:t>What if Your Child is the Bully?</a:t>
            </a:r>
            <a:br>
              <a:rPr lang="en-AU"/>
            </a:br>
            <a:r>
              <a:rPr lang="en-GB" sz="1800" b="1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Additional Tips: Children bullying others: what to do | Raising Children Network</a:t>
            </a:r>
            <a:br>
              <a:rPr lang="en-AU" sz="4000" b="1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032FF-6EE0-48C6-81D4-0F71334FA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83604"/>
            <a:ext cx="10780812" cy="4181582"/>
          </a:xfrm>
        </p:spPr>
        <p:txBody>
          <a:bodyPr>
            <a:norm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Bullying can emerge from children with poor self regulation or anger management skills</a:t>
            </a:r>
          </a:p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Bullying may arise because they don’t feel good within themselves or have experienced violence themselves</a:t>
            </a:r>
          </a:p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Bullying can elicit feelings of control</a:t>
            </a:r>
          </a:p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Bullying also arises from distrust, fear, </a:t>
            </a:r>
            <a:r>
              <a:rPr lang="en-AU" dirty="0" err="1">
                <a:latin typeface="Segoe UI" panose="020B0502040204020203" pitchFamily="34" charset="0"/>
                <a:cs typeface="Segoe UI" panose="020B0502040204020203" pitchFamily="34" charset="0"/>
              </a:rPr>
              <a:t>misunderstanings</a:t>
            </a: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, jealousy and lack of understanding</a:t>
            </a:r>
          </a:p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Warning signs: talking about others aggressively or negatively or having money toys or things that don’t belong to them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A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0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C7EE4-0BCA-4A3D-AB20-9509476A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292814"/>
            <a:ext cx="10571998" cy="1510105"/>
          </a:xfrm>
        </p:spPr>
        <p:txBody>
          <a:bodyPr/>
          <a:lstStyle/>
          <a:p>
            <a:r>
              <a:rPr lang="en-AU"/>
              <a:t>What if Your Child is the Bully?</a:t>
            </a:r>
            <a:br>
              <a:rPr lang="en-AU"/>
            </a:br>
            <a:r>
              <a:rPr lang="en-GB" sz="1800" b="1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Additional Tips: Children bullying others: what to do | Raising Children Network</a:t>
            </a:r>
            <a:br>
              <a:rPr lang="en-AU" sz="4000" b="1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032FF-6EE0-48C6-81D4-0F71334FA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83604"/>
            <a:ext cx="10780812" cy="41815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How to support your child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If they are the bully: they could say sorry, delete any online content, and reflect on how others might feel.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Work on it: support them to understand the behaviour and how to appropriately stand up for themselves and support them to make new friends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Consider a behaviour contract between them, and the school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Get professional help for them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Check your own feelings and take time to look after yourself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A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65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53506c9-80c3-4866-9180-114b1409becd">
      <UserInfo>
        <DisplayName>Liz Powell</DisplayName>
        <AccountId>13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52F68879852C4C8250E9B19F29FA78" ma:contentTypeVersion="12" ma:contentTypeDescription="Create a new document." ma:contentTypeScope="" ma:versionID="30e483f60bf2a27405d684f7dd9951bf">
  <xsd:schema xmlns:xsd="http://www.w3.org/2001/XMLSchema" xmlns:xs="http://www.w3.org/2001/XMLSchema" xmlns:p="http://schemas.microsoft.com/office/2006/metadata/properties" xmlns:ns2="c242f213-7925-4593-b56b-d01121fec0a0" xmlns:ns3="d53506c9-80c3-4866-9180-114b1409becd" targetNamespace="http://schemas.microsoft.com/office/2006/metadata/properties" ma:root="true" ma:fieldsID="1c1490e5b421ee2d1cf4b5014e91c9e4" ns2:_="" ns3:_="">
    <xsd:import namespace="c242f213-7925-4593-b56b-d01121fec0a0"/>
    <xsd:import namespace="d53506c9-80c3-4866-9180-114b1409b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2f213-7925-4593-b56b-d01121fec0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506c9-80c3-4866-9180-114b1409b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EADEDA-5B75-48BA-BA7A-A613C4F968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AFB6FE-0FAC-4A23-954B-3A7759B8B604}">
  <ds:schemaRefs>
    <ds:schemaRef ds:uri="http://schemas.microsoft.com/office/2006/metadata/properties"/>
    <ds:schemaRef ds:uri="http://schemas.microsoft.com/office/infopath/2007/PartnerControls"/>
    <ds:schemaRef ds:uri="d53506c9-80c3-4866-9180-114b1409becd"/>
  </ds:schemaRefs>
</ds:datastoreItem>
</file>

<file path=customXml/itemProps3.xml><?xml version="1.0" encoding="utf-8"?>
<ds:datastoreItem xmlns:ds="http://schemas.openxmlformats.org/officeDocument/2006/customXml" ds:itemID="{EB970762-40C3-450B-8EDC-E3F24AFA2F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42f213-7925-4593-b56b-d01121fec0a0"/>
    <ds:schemaRef ds:uri="d53506c9-80c3-4866-9180-114b1409b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0</TotalTime>
  <Words>877</Words>
  <Application>Microsoft Office PowerPoint</Application>
  <PresentationFormat>Widescreen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Bahnschrift Condensed</vt:lpstr>
      <vt:lpstr>Century Gothic</vt:lpstr>
      <vt:lpstr>Courier New</vt:lpstr>
      <vt:lpstr>Segoe UI</vt:lpstr>
      <vt:lpstr>Wingdings</vt:lpstr>
      <vt:lpstr>Wingdings 2</vt:lpstr>
      <vt:lpstr>Quotable</vt:lpstr>
      <vt:lpstr>Bullying</vt:lpstr>
      <vt:lpstr>What is bullying? (education.vic.gov.au)      What is it?  </vt:lpstr>
      <vt:lpstr>What is bullying? (education.vic.gov.au)      What is it?  </vt:lpstr>
      <vt:lpstr>      Warning Signs (at home)  </vt:lpstr>
      <vt:lpstr>      Warning Signs (at school)  </vt:lpstr>
      <vt:lpstr>Responding</vt:lpstr>
      <vt:lpstr>Responding</vt:lpstr>
      <vt:lpstr>What if Your Child is the Bully? Additional Tips: Children bullying others: what to do | Raising Children Network </vt:lpstr>
      <vt:lpstr>What if Your Child is the Bully? Additional Tips: Children bullying others: what to do | Raising Children Network 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</dc:title>
  <dc:creator>Sonia Wagner</dc:creator>
  <cp:lastModifiedBy>Sonia Wagner</cp:lastModifiedBy>
  <cp:revision>1</cp:revision>
  <dcterms:created xsi:type="dcterms:W3CDTF">2021-04-25T23:27:37Z</dcterms:created>
  <dcterms:modified xsi:type="dcterms:W3CDTF">2021-04-27T23:29:44Z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0x0101000F52F68879852C4C8250E9B19F29FA78</vt:lpwstr>
  </property>
</Properties>
</file>